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579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64" r:id="rId11"/>
    <p:sldId id="548" r:id="rId12"/>
    <p:sldId id="549" r:id="rId13"/>
    <p:sldId id="551" r:id="rId14"/>
    <p:sldId id="552" r:id="rId15"/>
    <p:sldId id="553" r:id="rId16"/>
    <p:sldId id="554" r:id="rId17"/>
    <p:sldId id="555" r:id="rId18"/>
    <p:sldId id="556" r:id="rId19"/>
    <p:sldId id="568" r:id="rId20"/>
    <p:sldId id="569" r:id="rId21"/>
    <p:sldId id="557" r:id="rId22"/>
    <p:sldId id="559" r:id="rId23"/>
    <p:sldId id="570" r:id="rId24"/>
    <p:sldId id="571" r:id="rId25"/>
    <p:sldId id="572" r:id="rId26"/>
    <p:sldId id="573" r:id="rId27"/>
    <p:sldId id="575" r:id="rId28"/>
    <p:sldId id="576" r:id="rId29"/>
    <p:sldId id="577" r:id="rId30"/>
    <p:sldId id="581" r:id="rId31"/>
    <p:sldId id="578" r:id="rId32"/>
    <p:sldId id="560" r:id="rId33"/>
    <p:sldId id="563" r:id="rId34"/>
    <p:sldId id="567" r:id="rId35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Eras Bold IT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0000"/>
    <a:srgbClr val="FF3300"/>
    <a:srgbClr val="3399FF"/>
    <a:srgbClr val="1C1C1C"/>
    <a:srgbClr val="FF9900"/>
    <a:srgbClr val="333333"/>
    <a:srgbClr val="FFCC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 autoAdjust="0"/>
    <p:restoredTop sz="93190" autoAdjust="0"/>
  </p:normalViewPr>
  <p:slideViewPr>
    <p:cSldViewPr snapToGrid="0">
      <p:cViewPr>
        <p:scale>
          <a:sx n="57" d="100"/>
          <a:sy n="57" d="100"/>
        </p:scale>
        <p:origin x="-118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2319884-F41D-4C0E-BDFA-6AEC187BE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13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FD2C-EFDA-4C10-AE81-1BC193D8D5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80CB6-FCF6-44BF-9A52-3C860DC71B2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FD2C-EFDA-4C10-AE81-1BC193D8D50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FD2C-EFDA-4C10-AE81-1BC193D8D50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1CFB8-098E-49F6-B1CC-D65E1E64D38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D9C4-19DA-42DE-9B7C-C50E19F7E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181F-5C8B-4032-B856-D7C5B570C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9221-6210-41DE-B735-865FCC201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A85C-B4CB-4EE8-8CA1-364202A0E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F004-AA65-44D1-B3F3-C9DD1D8F8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A77C-B01B-449E-A87B-C701004AB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D122-8F79-479B-B6B9-BD7B648BC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CBEF-E6BA-4E15-8D8C-FE2AB3C9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E508-33F9-4FDA-A8A2-DAB58631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453E-10DF-4040-A5B9-A2F49EC4D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72A-8909-4786-B0D7-252BA564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F2CA138-1E9D-4578-A0F3-88FAE1B1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tVtow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314450"/>
            <a:ext cx="2662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4058" y="251836"/>
            <a:ext cx="86868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0" dirty="0">
                <a:solidFill>
                  <a:srgbClr val="FFCC00"/>
                </a:solidFill>
                <a:latin typeface="Arial Black" pitchFamily="34" charset="0"/>
              </a:rPr>
              <a:t>Congratulations!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5288" y="1905000"/>
            <a:ext cx="52641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To 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ALL</a:t>
            </a: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St. Vincent’s</a:t>
            </a:r>
            <a:b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2012</a:t>
            </a: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Graduates!</a:t>
            </a:r>
            <a:endParaRPr lang="en-US" sz="5400" dirty="0">
              <a:solidFill>
                <a:srgbClr val="F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3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7" name="Picture 6" descr="ArtShowManyFrie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385" y="1405427"/>
            <a:ext cx="8481253" cy="49621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752409" y="2111432"/>
            <a:ext cx="1047404" cy="13300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91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617538" y="123199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Graduating From</a:t>
            </a:r>
          </a:p>
        </p:txBody>
      </p:sp>
      <p:sp>
        <p:nvSpPr>
          <p:cNvPr id="9" name="Rectangle 8"/>
          <p:cNvSpPr/>
          <p:nvPr/>
        </p:nvSpPr>
        <p:spPr>
          <a:xfrm>
            <a:off x="-16625" y="158337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Carver Center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the Arts &amp; Technology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625" y="3592466"/>
            <a:ext cx="4438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Loyola </a:t>
            </a:r>
          </a:p>
          <a:p>
            <a:pPr>
              <a:defRPr/>
            </a:pPr>
            <a:r>
              <a:rPr lang="en-US" sz="32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University</a:t>
            </a:r>
          </a:p>
          <a:p>
            <a:pPr>
              <a:defRPr/>
            </a:pPr>
            <a:r>
              <a:rPr lang="en-US" sz="32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New Orleans,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</a:t>
            </a:r>
            <a:endParaRPr lang="en-US" sz="3200" dirty="0">
              <a:solidFill>
                <a:srgbClr val="F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Picture 10" descr="NowWfri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4264">
            <a:off x="4713583" y="1154264"/>
            <a:ext cx="3543240" cy="54482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1900" y="5137269"/>
            <a:ext cx="299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Study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895" y="3258600"/>
            <a:ext cx="330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Headed For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6375" y="5587463"/>
            <a:ext cx="4738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Fine Arts &amp; Religious Studies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2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  <p:bldP spid="332805" grpId="0"/>
      <p:bldP spid="9" grpId="0"/>
      <p:bldP spid="10" grpId="0"/>
      <p:bldP spid="16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15169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617538" y="149799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Graduating 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75580"/>
            <a:ext cx="394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31935" y="3639809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Headed For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139" y="5171375"/>
            <a:ext cx="21090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To Study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884" y="5511949"/>
            <a:ext cx="322114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Aerospace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Engineering</a:t>
            </a:r>
          </a:p>
          <a:p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84" y="2126910"/>
            <a:ext cx="2954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Baltimore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Polytechnic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High School</a:t>
            </a:r>
          </a:p>
        </p:txBody>
      </p:sp>
      <p:pic>
        <p:nvPicPr>
          <p:cNvPr id="20" name="Picture 19" descr="Beck-last-bro.jpg"/>
          <p:cNvPicPr>
            <a:picLocks noChangeAspect="1"/>
          </p:cNvPicPr>
          <p:nvPr/>
        </p:nvPicPr>
        <p:blipFill>
          <a:blip r:embed="rId4" cstate="print"/>
          <a:srcRect l="15578" t="20426" r="55084" b="56811"/>
          <a:stretch>
            <a:fillRect/>
          </a:stretch>
        </p:blipFill>
        <p:spPr>
          <a:xfrm rot="1143963">
            <a:off x="4053180" y="1551902"/>
            <a:ext cx="4400552" cy="4965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396" y="4111103"/>
            <a:ext cx="2876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Penn State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University 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1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  <p:bldP spid="332805" grpId="0"/>
      <p:bldP spid="10" grpId="0"/>
      <p:bldP spid="12" grpId="0"/>
      <p:bldP spid="13" grpId="0"/>
      <p:bldP spid="14" grpId="0"/>
      <p:bldP spid="1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16" name="Picture 15" descr="Beck1-Baptim.jpg"/>
          <p:cNvPicPr>
            <a:picLocks noChangeAspect="1"/>
          </p:cNvPicPr>
          <p:nvPr/>
        </p:nvPicPr>
        <p:blipFill>
          <a:blip r:embed="rId4" cstate="print"/>
          <a:srcRect l="1961" r="11995" b="1624"/>
          <a:stretch>
            <a:fillRect/>
          </a:stretch>
        </p:blipFill>
        <p:spPr>
          <a:xfrm>
            <a:off x="1150197" y="1230284"/>
            <a:ext cx="6913148" cy="52868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Beck2-Footsteps.jpg"/>
          <p:cNvPicPr>
            <a:picLocks noChangeAspect="1"/>
          </p:cNvPicPr>
          <p:nvPr/>
        </p:nvPicPr>
        <p:blipFill>
          <a:blip r:embed="rId4" cstate="print"/>
          <a:srcRect l="13602" t="14900" r="13852" b="7743"/>
          <a:stretch>
            <a:fillRect/>
          </a:stretch>
        </p:blipFill>
        <p:spPr>
          <a:xfrm>
            <a:off x="548640" y="1097280"/>
            <a:ext cx="3414108" cy="5419898"/>
          </a:xfrm>
          <a:prstGeom prst="rect">
            <a:avLst/>
          </a:prstGeom>
        </p:spPr>
      </p:pic>
      <p:pic>
        <p:nvPicPr>
          <p:cNvPr id="5" name="Picture 4" descr="Beck3-wGramma.jpg"/>
          <p:cNvPicPr>
            <a:picLocks noChangeAspect="1"/>
          </p:cNvPicPr>
          <p:nvPr/>
        </p:nvPicPr>
        <p:blipFill>
          <a:blip r:embed="rId5" cstate="print"/>
          <a:srcRect l="16341" r="14538" b="2076"/>
          <a:stretch>
            <a:fillRect/>
          </a:stretch>
        </p:blipFill>
        <p:spPr>
          <a:xfrm>
            <a:off x="4239490" y="1560713"/>
            <a:ext cx="4682852" cy="4441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Beck4-Pageant.jpg"/>
          <p:cNvPicPr>
            <a:picLocks noChangeAspect="1"/>
          </p:cNvPicPr>
          <p:nvPr/>
        </p:nvPicPr>
        <p:blipFill>
          <a:blip r:embed="rId4" cstate="print"/>
          <a:srcRect l="2295" r="2745" b="3394"/>
          <a:stretch>
            <a:fillRect/>
          </a:stretch>
        </p:blipFill>
        <p:spPr>
          <a:xfrm>
            <a:off x="2610197" y="1088127"/>
            <a:ext cx="3792356" cy="5653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Beck7-1stComm.jpg"/>
          <p:cNvPicPr>
            <a:picLocks noChangeAspect="1"/>
          </p:cNvPicPr>
          <p:nvPr/>
        </p:nvPicPr>
        <p:blipFill>
          <a:blip r:embed="rId4" cstate="print"/>
          <a:srcRect l="3995" r="5893" b="2870"/>
          <a:stretch>
            <a:fillRect/>
          </a:stretch>
        </p:blipFill>
        <p:spPr>
          <a:xfrm>
            <a:off x="349135" y="1231531"/>
            <a:ext cx="3374967" cy="5302273"/>
          </a:xfrm>
          <a:prstGeom prst="rect">
            <a:avLst/>
          </a:prstGeom>
        </p:spPr>
      </p:pic>
      <p:pic>
        <p:nvPicPr>
          <p:cNvPr id="5" name="Picture 4" descr="Beck8-CommPodium.jpg"/>
          <p:cNvPicPr>
            <a:picLocks noChangeAspect="1"/>
          </p:cNvPicPr>
          <p:nvPr/>
        </p:nvPicPr>
        <p:blipFill>
          <a:blip r:embed="rId5" cstate="print"/>
          <a:srcRect l="6229" t="9432" r="19085" b="3295"/>
          <a:stretch>
            <a:fillRect/>
          </a:stretch>
        </p:blipFill>
        <p:spPr>
          <a:xfrm>
            <a:off x="3923606" y="1795548"/>
            <a:ext cx="4986251" cy="39236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Beck3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221" y="1009442"/>
            <a:ext cx="7488519" cy="56241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379913" y="1446415"/>
            <a:ext cx="1762298" cy="30757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77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Beck9-Binocs.jpg"/>
          <p:cNvPicPr>
            <a:picLocks noChangeAspect="1"/>
          </p:cNvPicPr>
          <p:nvPr/>
        </p:nvPicPr>
        <p:blipFill>
          <a:blip r:embed="rId4" cstate="print"/>
          <a:srcRect l="2413" r="1641" b="2606"/>
          <a:stretch>
            <a:fillRect/>
          </a:stretch>
        </p:blipFill>
        <p:spPr>
          <a:xfrm>
            <a:off x="532014" y="1080652"/>
            <a:ext cx="3724102" cy="5469775"/>
          </a:xfrm>
          <a:prstGeom prst="rect">
            <a:avLst/>
          </a:prstGeom>
        </p:spPr>
      </p:pic>
      <p:pic>
        <p:nvPicPr>
          <p:cNvPr id="5" name="Picture 4" descr="BeckSunGlasses.jpg"/>
          <p:cNvPicPr>
            <a:picLocks noChangeAspect="1"/>
          </p:cNvPicPr>
          <p:nvPr/>
        </p:nvPicPr>
        <p:blipFill>
          <a:blip r:embed="rId5" cstate="print"/>
          <a:srcRect l="27159" r="1881" b="2351"/>
          <a:stretch>
            <a:fillRect/>
          </a:stretch>
        </p:blipFill>
        <p:spPr>
          <a:xfrm>
            <a:off x="4389121" y="1542842"/>
            <a:ext cx="4516109" cy="41430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1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6" name="Picture 5" descr="PolyQuiz.jpg"/>
          <p:cNvPicPr>
            <a:picLocks noChangeAspect="1"/>
          </p:cNvPicPr>
          <p:nvPr/>
        </p:nvPicPr>
        <p:blipFill>
          <a:blip r:embed="rId4" cstate="print"/>
          <a:srcRect l="11750" t="9568"/>
          <a:stretch>
            <a:fillRect/>
          </a:stretch>
        </p:blipFill>
        <p:spPr>
          <a:xfrm>
            <a:off x="1180416" y="1080650"/>
            <a:ext cx="7172960" cy="55127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911927" y="1296785"/>
            <a:ext cx="1130531" cy="129678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1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6700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Carver Center</a:t>
            </a:r>
          </a:p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the Arts &amp; Technology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469" y="3575841"/>
            <a:ext cx="39449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Loyola </a:t>
            </a:r>
          </a:p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University</a:t>
            </a:r>
          </a:p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New Orleans, LA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Picture 10" descr="NowWfri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4264">
            <a:off x="4713583" y="1154264"/>
            <a:ext cx="3543240" cy="5448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9" y="731542"/>
            <a:ext cx="319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0" dirty="0" smtClean="0">
              <a:latin typeface="Arial Black" pitchFamily="34" charset="0"/>
            </a:endParaRPr>
          </a:p>
          <a:p>
            <a:r>
              <a:rPr lang="en-US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Graduating From</a:t>
            </a:r>
            <a:endParaRPr lang="en-US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029" y="3225349"/>
            <a:ext cx="299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Headed For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030" y="5253656"/>
            <a:ext cx="247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To Study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" y="5619416"/>
            <a:ext cx="4355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Fine Arts &amp; Religious Studies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798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6" name="Picture 5" descr="Beck2Girlfri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2267" y="1097281"/>
            <a:ext cx="5523055" cy="52893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0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6" name="Picture 5" descr="Beck-last-bro.jpg"/>
          <p:cNvPicPr>
            <a:picLocks noChangeAspect="1"/>
          </p:cNvPicPr>
          <p:nvPr/>
        </p:nvPicPr>
        <p:blipFill>
          <a:blip r:embed="rId4" cstate="print"/>
          <a:srcRect l="1015" t="11968" r="3222" b="2326"/>
          <a:stretch>
            <a:fillRect/>
          </a:stretch>
        </p:blipFill>
        <p:spPr>
          <a:xfrm>
            <a:off x="2630550" y="1064029"/>
            <a:ext cx="4119370" cy="53367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275210" y="1379913"/>
            <a:ext cx="1263535" cy="194517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1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John Kevin Beck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617538" y="149799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Graduating 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469" y="4373841"/>
            <a:ext cx="394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Penn State</a:t>
            </a:r>
            <a:endParaRPr lang="en-US" sz="3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31935" y="3972309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Headed For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139" y="5120796"/>
            <a:ext cx="21090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To Study</a:t>
            </a:r>
            <a:endParaRPr lang="en-US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92" y="5656267"/>
            <a:ext cx="285713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AerospaceEngineering</a:t>
            </a:r>
            <a:endParaRPr lang="en-US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84" y="2126910"/>
            <a:ext cx="2954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Baltimore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Polytechnic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High School</a:t>
            </a:r>
          </a:p>
        </p:txBody>
      </p:sp>
      <p:pic>
        <p:nvPicPr>
          <p:cNvPr id="20" name="Picture 19" descr="Beck-last-bro.jpg"/>
          <p:cNvPicPr>
            <a:picLocks noChangeAspect="1"/>
          </p:cNvPicPr>
          <p:nvPr/>
        </p:nvPicPr>
        <p:blipFill>
          <a:blip r:embed="rId3" cstate="print"/>
          <a:srcRect l="15578" t="20426" r="55084" b="56811"/>
          <a:stretch>
            <a:fillRect/>
          </a:stretch>
        </p:blipFill>
        <p:spPr>
          <a:xfrm rot="1143963">
            <a:off x="4053180" y="1551902"/>
            <a:ext cx="4400552" cy="4965255"/>
          </a:xfrm>
          <a:prstGeom prst="rect">
            <a:avLst/>
          </a:prstGeom>
        </p:spPr>
      </p:pic>
    </p:spTree>
  </p:cSld>
  <p:clrMapOvr>
    <a:masterClrMapping/>
  </p:clrMapOvr>
  <p:transition advTm="488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1"/>
      <p:bldP spid="10" grpId="1"/>
      <p:bldP spid="12" grpId="1"/>
      <p:bldP spid="13" grpId="1"/>
      <p:bldP spid="14" grpId="2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800413" y="2512119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Graduating 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219" y="5072091"/>
            <a:ext cx="394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 the Future</a:t>
            </a:r>
            <a:endParaRPr lang="en-US" sz="3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15304" y="450430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 smtClean="0">
                <a:latin typeface="Arial Black" pitchFamily="34" charset="0"/>
              </a:rPr>
              <a:t>College Plans</a:t>
            </a: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84" y="3074535"/>
            <a:ext cx="2954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Strawbridge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High School</a:t>
            </a:r>
          </a:p>
        </p:txBody>
      </p:sp>
      <p:pic>
        <p:nvPicPr>
          <p:cNvPr id="11" name="Picture 10" descr="SamGrad.jpg"/>
          <p:cNvPicPr>
            <a:picLocks noChangeAspect="1"/>
          </p:cNvPicPr>
          <p:nvPr/>
        </p:nvPicPr>
        <p:blipFill>
          <a:blip r:embed="rId4" cstate="print"/>
          <a:srcRect l="3896" r="5726" b="2725"/>
          <a:stretch>
            <a:fillRect/>
          </a:stretch>
        </p:blipFill>
        <p:spPr>
          <a:xfrm rot="1425878">
            <a:off x="4887883" y="2219527"/>
            <a:ext cx="2926080" cy="44805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/>
      <p:bldP spid="10" grpId="0"/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13" name="Picture 12" descr="SamajJustMovedI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656" y="2108913"/>
            <a:ext cx="3218688" cy="45354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0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6574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5" name="Picture 4" descr="SamDancingPrincess-2.jpg"/>
          <p:cNvPicPr>
            <a:picLocks noChangeAspect="1"/>
          </p:cNvPicPr>
          <p:nvPr/>
        </p:nvPicPr>
        <p:blipFill>
          <a:blip r:embed="rId4" cstate="print"/>
          <a:srcRect l="7961" r="5859" b="2378"/>
          <a:stretch>
            <a:fillRect/>
          </a:stretch>
        </p:blipFill>
        <p:spPr>
          <a:xfrm>
            <a:off x="365760" y="1980922"/>
            <a:ext cx="2743200" cy="4436503"/>
          </a:xfrm>
          <a:prstGeom prst="rect">
            <a:avLst/>
          </a:prstGeom>
        </p:spPr>
      </p:pic>
      <p:pic>
        <p:nvPicPr>
          <p:cNvPr id="6" name="Picture 5" descr="SamBanner-3.jpg"/>
          <p:cNvPicPr>
            <a:picLocks noChangeAspect="1"/>
          </p:cNvPicPr>
          <p:nvPr/>
        </p:nvPicPr>
        <p:blipFill>
          <a:blip r:embed="rId5" cstate="print"/>
          <a:srcRect l="11626" t="2944" r="18022" b="14384"/>
          <a:stretch>
            <a:fillRect/>
          </a:stretch>
        </p:blipFill>
        <p:spPr>
          <a:xfrm>
            <a:off x="3275214" y="1928553"/>
            <a:ext cx="2560320" cy="4505498"/>
          </a:xfrm>
          <a:prstGeom prst="rect">
            <a:avLst/>
          </a:prstGeom>
        </p:spPr>
      </p:pic>
      <p:pic>
        <p:nvPicPr>
          <p:cNvPr id="7" name="Picture 6" descr="Sam1stComm-4.jpg"/>
          <p:cNvPicPr>
            <a:picLocks noChangeAspect="1"/>
          </p:cNvPicPr>
          <p:nvPr/>
        </p:nvPicPr>
        <p:blipFill>
          <a:blip r:embed="rId6" cstate="print"/>
          <a:srcRect l="2007" t="-1519" b="6258"/>
          <a:stretch>
            <a:fillRect/>
          </a:stretch>
        </p:blipFill>
        <p:spPr>
          <a:xfrm>
            <a:off x="5951914" y="1895299"/>
            <a:ext cx="3072035" cy="45553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9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5" name="Picture 4" descr="SamStVgroup-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7418" t="14433" r="8458"/>
          <a:stretch>
            <a:fillRect/>
          </a:stretch>
        </p:blipFill>
        <p:spPr>
          <a:xfrm>
            <a:off x="1130532" y="1845427"/>
            <a:ext cx="7115694" cy="48050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463040" y="2859576"/>
            <a:ext cx="1047404" cy="12302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58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SamBaseballStar-6.jpg"/>
          <p:cNvPicPr>
            <a:picLocks noChangeAspect="1"/>
          </p:cNvPicPr>
          <p:nvPr/>
        </p:nvPicPr>
        <p:blipFill>
          <a:blip r:embed="rId4" cstate="print"/>
          <a:srcRect l="4159" t="8258" r="8280" b="6628"/>
          <a:stretch>
            <a:fillRect/>
          </a:stretch>
        </p:blipFill>
        <p:spPr>
          <a:xfrm>
            <a:off x="581891" y="1928551"/>
            <a:ext cx="3379566" cy="4671754"/>
          </a:xfrm>
          <a:prstGeom prst="rect">
            <a:avLst/>
          </a:prstGeom>
        </p:spPr>
      </p:pic>
      <p:pic>
        <p:nvPicPr>
          <p:cNvPr id="5" name="Picture 4" descr="SamStVcamping-7.jpg"/>
          <p:cNvPicPr>
            <a:picLocks noChangeAspect="1"/>
          </p:cNvPicPr>
          <p:nvPr/>
        </p:nvPicPr>
        <p:blipFill>
          <a:blip r:embed="rId5" cstate="print"/>
          <a:srcRect t="3068" r="19952" b="2841"/>
          <a:stretch>
            <a:fillRect/>
          </a:stretch>
        </p:blipFill>
        <p:spPr>
          <a:xfrm>
            <a:off x="4238244" y="2427316"/>
            <a:ext cx="4738894" cy="37573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583680" y="2892830"/>
            <a:ext cx="1130531" cy="15295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1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SamFFFDuck-8.jpg"/>
          <p:cNvPicPr>
            <a:picLocks noChangeAspect="1"/>
          </p:cNvPicPr>
          <p:nvPr/>
        </p:nvPicPr>
        <p:blipFill>
          <a:blip r:embed="rId4" cstate="print"/>
          <a:srcRect t="9451" r="20143" b="5059"/>
          <a:stretch>
            <a:fillRect/>
          </a:stretch>
        </p:blipFill>
        <p:spPr>
          <a:xfrm>
            <a:off x="412311" y="1864960"/>
            <a:ext cx="2979281" cy="4635592"/>
          </a:xfrm>
          <a:prstGeom prst="rect">
            <a:avLst/>
          </a:prstGeom>
        </p:spPr>
      </p:pic>
      <p:pic>
        <p:nvPicPr>
          <p:cNvPr id="5" name="Picture 4" descr="Samwilbirds-9.jpg"/>
          <p:cNvPicPr>
            <a:picLocks noChangeAspect="1"/>
          </p:cNvPicPr>
          <p:nvPr/>
        </p:nvPicPr>
        <p:blipFill>
          <a:blip r:embed="rId5" cstate="print"/>
          <a:srcRect l="6411" b="5114"/>
          <a:stretch>
            <a:fillRect/>
          </a:stretch>
        </p:blipFill>
        <p:spPr>
          <a:xfrm>
            <a:off x="3640975" y="2381597"/>
            <a:ext cx="5211664" cy="34705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3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SamHorsebackRide-10.jpg"/>
          <p:cNvPicPr>
            <a:picLocks noChangeAspect="1"/>
          </p:cNvPicPr>
          <p:nvPr/>
        </p:nvPicPr>
        <p:blipFill>
          <a:blip r:embed="rId4" cstate="print"/>
          <a:srcRect r="2543" b="3763"/>
          <a:stretch>
            <a:fillRect/>
          </a:stretch>
        </p:blipFill>
        <p:spPr>
          <a:xfrm>
            <a:off x="1514584" y="2082336"/>
            <a:ext cx="6583680" cy="4363246"/>
          </a:xfrm>
          <a:prstGeom prst="rect">
            <a:avLst/>
          </a:prstGeom>
        </p:spPr>
      </p:pic>
      <p:pic>
        <p:nvPicPr>
          <p:cNvPr id="2" name="Picture 1" descr="SamDoesn'tMind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4" b="5046"/>
          <a:stretch/>
        </p:blipFill>
        <p:spPr>
          <a:xfrm>
            <a:off x="1292359" y="1889896"/>
            <a:ext cx="6996565" cy="45502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31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5" name="Picture 4" descr="BabyTwos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3077" y="1043132"/>
            <a:ext cx="3657600" cy="5270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6" name="Picture 5" descr="SamMomDad-11.jpg"/>
          <p:cNvPicPr>
            <a:picLocks noChangeAspect="1"/>
          </p:cNvPicPr>
          <p:nvPr/>
        </p:nvPicPr>
        <p:blipFill>
          <a:blip r:embed="rId4" cstate="print"/>
          <a:srcRect l="2490" t="2651" r="1637" b="2900"/>
          <a:stretch>
            <a:fillRect/>
          </a:stretch>
        </p:blipFill>
        <p:spPr>
          <a:xfrm>
            <a:off x="1130525" y="1828799"/>
            <a:ext cx="7065817" cy="47737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291840" y="2726575"/>
            <a:ext cx="1695796" cy="20449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28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1586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Samantha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Robinson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232750" y="4467566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800413" y="2512119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>
                <a:latin typeface="Arial Black" pitchFamily="34" charset="0"/>
              </a:rPr>
              <a:t>Graduating From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219" y="5072091"/>
            <a:ext cx="394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 the Future</a:t>
            </a:r>
            <a:endParaRPr lang="en-US" sz="3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15304" y="450430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0" dirty="0" smtClean="0">
                <a:latin typeface="Arial Black" pitchFamily="34" charset="0"/>
              </a:rPr>
              <a:t>College Plans</a:t>
            </a: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884" y="3074535"/>
            <a:ext cx="2954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Strawbridge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High School</a:t>
            </a:r>
          </a:p>
        </p:txBody>
      </p:sp>
      <p:pic>
        <p:nvPicPr>
          <p:cNvPr id="11" name="Picture 10" descr="SamGrad.jpg"/>
          <p:cNvPicPr>
            <a:picLocks noChangeAspect="1"/>
          </p:cNvPicPr>
          <p:nvPr/>
        </p:nvPicPr>
        <p:blipFill>
          <a:blip r:embed="rId3" cstate="print"/>
          <a:srcRect l="3896" r="5726" b="2725"/>
          <a:stretch>
            <a:fillRect/>
          </a:stretch>
        </p:blipFill>
        <p:spPr>
          <a:xfrm rot="1425878">
            <a:off x="4887883" y="2219527"/>
            <a:ext cx="2926080" cy="4480533"/>
          </a:xfrm>
          <a:prstGeom prst="rect">
            <a:avLst/>
          </a:prstGeom>
        </p:spPr>
      </p:pic>
    </p:spTree>
  </p:cSld>
  <p:clrMapOvr>
    <a:masterClrMapping/>
  </p:clrMapOvr>
  <p:transition advTm="276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/>
      <p:bldP spid="10" grpId="0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3465" y="157710"/>
            <a:ext cx="733707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W</a:t>
            </a:r>
            <a:r>
              <a:rPr lang="en-US" sz="5400" b="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 Also Recognize</a:t>
            </a:r>
            <a:endParaRPr lang="en-US" sz="5400" b="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523" y="1014166"/>
            <a:ext cx="7830590" cy="5201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HANNAH POTTS</a:t>
            </a:r>
          </a:p>
          <a:p>
            <a:endParaRPr lang="en-US" sz="1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Who was Homeschooled</a:t>
            </a:r>
            <a:endParaRPr lang="en-US" sz="1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 is heading to </a:t>
            </a: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Baltimore County</a:t>
            </a: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Community College/</a:t>
            </a: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Towson University</a:t>
            </a:r>
            <a:endParaRPr lang="en-US" sz="1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study</a:t>
            </a: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Music Performance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0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tVtow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30" y="1164821"/>
            <a:ext cx="2662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4058" y="251836"/>
            <a:ext cx="86868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0" dirty="0">
                <a:solidFill>
                  <a:srgbClr val="FFCC00"/>
                </a:solidFill>
                <a:latin typeface="Arial Black" pitchFamily="34" charset="0"/>
              </a:rPr>
              <a:t>Congratulations!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5288" y="1905000"/>
            <a:ext cx="52641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To 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ALL</a:t>
            </a: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St. Vincent’s</a:t>
            </a:r>
            <a:b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2012</a:t>
            </a:r>
            <a: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Graduates!  </a:t>
            </a:r>
            <a:endParaRPr lang="en-US" sz="5400" dirty="0">
              <a:solidFill>
                <a:srgbClr val="F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22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tVtow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30" y="1164821"/>
            <a:ext cx="2662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4058" y="251836"/>
            <a:ext cx="86868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0" dirty="0">
                <a:solidFill>
                  <a:srgbClr val="FFCC00"/>
                </a:solidFill>
                <a:latin typeface="Arial Black" pitchFamily="34" charset="0"/>
              </a:rPr>
              <a:t>Congratulations!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7396" y="242731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Our Prayers are with </a:t>
            </a:r>
            <a:br>
              <a:rPr lang="en-US" b="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b="0" dirty="0" smtClean="0">
                <a:solidFill>
                  <a:srgbClr val="F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you!</a:t>
            </a:r>
            <a:endParaRPr lang="en-US" b="0" dirty="0">
              <a:solidFill>
                <a:srgbClr val="F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39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7" name="Picture 6" descr="SailboatY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888" y="1366984"/>
            <a:ext cx="3657600" cy="4622800"/>
          </a:xfrm>
          <a:prstGeom prst="rect">
            <a:avLst/>
          </a:prstGeom>
        </p:spPr>
      </p:pic>
      <p:pic>
        <p:nvPicPr>
          <p:cNvPr id="8" name="Picture 7" descr="SwimSuit-Yg2.jpg"/>
          <p:cNvPicPr>
            <a:picLocks noChangeAspect="1"/>
          </p:cNvPicPr>
          <p:nvPr/>
        </p:nvPicPr>
        <p:blipFill>
          <a:blip r:embed="rId5" cstate="print"/>
          <a:srcRect l="455" t="3460"/>
          <a:stretch>
            <a:fillRect/>
          </a:stretch>
        </p:blipFill>
        <p:spPr>
          <a:xfrm>
            <a:off x="4904509" y="1330037"/>
            <a:ext cx="3640974" cy="4560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56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6" name="Picture 5" descr="SeaShoreD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9004" y="1141384"/>
            <a:ext cx="4572000" cy="5207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826325" y="2011678"/>
            <a:ext cx="1313412" cy="182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24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2" name="Picture 1" descr="WFriends-lef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5" t="25021" r="-975" b="-3250"/>
          <a:stretch/>
        </p:blipFill>
        <p:spPr>
          <a:xfrm>
            <a:off x="2419692" y="1247922"/>
            <a:ext cx="4572000" cy="5364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969512" y="1214563"/>
            <a:ext cx="1008185" cy="166466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77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WOldFolk.jpg"/>
          <p:cNvPicPr>
            <a:picLocks noChangeAspect="1"/>
          </p:cNvPicPr>
          <p:nvPr/>
        </p:nvPicPr>
        <p:blipFill>
          <a:blip r:embed="rId4" cstate="print"/>
          <a:srcRect t="20513"/>
          <a:stretch>
            <a:fillRect/>
          </a:stretch>
        </p:blipFill>
        <p:spPr>
          <a:xfrm>
            <a:off x="1742342" y="1055077"/>
            <a:ext cx="5143500" cy="54512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149969" y="1477107"/>
            <a:ext cx="984739" cy="157089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06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wYoungBoy.jpg"/>
          <p:cNvPicPr>
            <a:picLocks noChangeAspect="1"/>
          </p:cNvPicPr>
          <p:nvPr/>
        </p:nvPicPr>
        <p:blipFill>
          <a:blip r:embed="rId4" cstate="print"/>
          <a:srcRect l="14615" t="6838"/>
          <a:stretch>
            <a:fillRect/>
          </a:stretch>
        </p:blipFill>
        <p:spPr>
          <a:xfrm>
            <a:off x="468923" y="1078524"/>
            <a:ext cx="3259015" cy="5333824"/>
          </a:xfrm>
          <a:prstGeom prst="rect">
            <a:avLst/>
          </a:prstGeom>
        </p:spPr>
      </p:pic>
      <p:pic>
        <p:nvPicPr>
          <p:cNvPr id="5" name="Picture 4" descr="Helping.jpg"/>
          <p:cNvPicPr>
            <a:picLocks noChangeAspect="1"/>
          </p:cNvPicPr>
          <p:nvPr/>
        </p:nvPicPr>
        <p:blipFill>
          <a:blip r:embed="rId5" cstate="print"/>
          <a:srcRect l="25128" r="10769"/>
          <a:stretch>
            <a:fillRect/>
          </a:stretch>
        </p:blipFill>
        <p:spPr>
          <a:xfrm>
            <a:off x="4126522" y="1126863"/>
            <a:ext cx="4625588" cy="5133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5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6000" b="0" dirty="0" smtClean="0">
                <a:solidFill>
                  <a:srgbClr val="FFCC00"/>
                </a:solidFill>
                <a:latin typeface="Arial Black" pitchFamily="34" charset="0"/>
              </a:rPr>
              <a:t>Molly Eileen </a:t>
            </a:r>
            <a:r>
              <a:rPr lang="en-US" sz="6000" b="0" dirty="0" err="1" smtClean="0">
                <a:solidFill>
                  <a:srgbClr val="FFCC00"/>
                </a:solidFill>
                <a:latin typeface="Arial Black" pitchFamily="34" charset="0"/>
              </a:rPr>
              <a:t>Helie</a:t>
            </a:r>
            <a:endParaRPr lang="en-US" sz="6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0" y="4450941"/>
            <a:ext cx="4191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  <a:t/>
            </a:r>
            <a:br>
              <a:rPr lang="en-US" sz="3200" b="0" dirty="0">
                <a:solidFill>
                  <a:srgbClr val="F80000"/>
                </a:solidFill>
                <a:latin typeface="Arial Black" pitchFamily="34" charset="0"/>
              </a:rPr>
            </a:br>
            <a:r>
              <a:rPr lang="en-US" sz="2400" b="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b="0" dirty="0">
              <a:latin typeface="Arial Black" pitchFamily="34" charset="0"/>
            </a:endParaRPr>
          </a:p>
        </p:txBody>
      </p:sp>
      <p:pic>
        <p:nvPicPr>
          <p:cNvPr id="4" name="Picture 3" descr="NowWfriend.jpg"/>
          <p:cNvPicPr>
            <a:picLocks noChangeAspect="1"/>
          </p:cNvPicPr>
          <p:nvPr/>
        </p:nvPicPr>
        <p:blipFill>
          <a:blip r:embed="rId4" cstate="print"/>
          <a:srcRect t="6422"/>
          <a:stretch>
            <a:fillRect/>
          </a:stretch>
        </p:blipFill>
        <p:spPr>
          <a:xfrm>
            <a:off x="2672862" y="1025160"/>
            <a:ext cx="3833446" cy="56218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657603" y="1031633"/>
            <a:ext cx="984739" cy="164123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9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Bold IT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Bold ITC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248</Words>
  <Application>Microsoft Office PowerPoint</Application>
  <PresentationFormat>On-screen Show (4:3)</PresentationFormat>
  <Paragraphs>168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164</cp:revision>
  <dcterms:created xsi:type="dcterms:W3CDTF">2006-05-14T20:57:23Z</dcterms:created>
  <dcterms:modified xsi:type="dcterms:W3CDTF">2012-06-17T03:09:24Z</dcterms:modified>
</cp:coreProperties>
</file>